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6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4B43D-FA75-4711-BEFC-772202218CED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56AED-65E1-483C-A14A-0F256B0FF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120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56AED-65E1-483C-A14A-0F256B0FF42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68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11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07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56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37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18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03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9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19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171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560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992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0A032-1D5E-4D39-B794-C874491CBED1}" type="datetimeFigureOut">
              <a:rPr lang="fr-FR" smtClean="0"/>
              <a:t>11/01/2017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2C691-39FC-4EAC-B95E-28D40DBBB0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64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oneTexte 17"/>
          <p:cNvSpPr txBox="1"/>
          <p:nvPr/>
        </p:nvSpPr>
        <p:spPr>
          <a:xfrm>
            <a:off x="10168092" y="5997304"/>
            <a:ext cx="153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Position assise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77799" y="858363"/>
            <a:ext cx="185608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Placement départ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10273761" y="4723331"/>
            <a:ext cx="1326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Danseur</a:t>
            </a:r>
          </a:p>
          <a:p>
            <a:pPr algn="ctr"/>
            <a:r>
              <a:rPr lang="fr-FR" dirty="0" smtClean="0"/>
              <a:t>en</a:t>
            </a:r>
          </a:p>
          <a:p>
            <a:pPr algn="ctr"/>
            <a:r>
              <a:rPr lang="fr-FR" dirty="0" smtClean="0"/>
              <a:t>mouvement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8160" y="0"/>
            <a:ext cx="10428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Chant : </a:t>
            </a:r>
            <a:r>
              <a:rPr lang="fr-FR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…… &gt; </a:t>
            </a:r>
            <a:r>
              <a:rPr lang="fr-FR" altLang="fr-FR" sz="1400" u="sng" dirty="0">
                <a:latin typeface="Arial" pitchFamily="34" charset="0"/>
                <a:cs typeface="Arial" pitchFamily="34" charset="0"/>
              </a:rPr>
              <a:t>situation à la date du </a:t>
            </a:r>
            <a:r>
              <a:rPr lang="fr-FR" altLang="fr-FR" sz="1400" dirty="0">
                <a:latin typeface="Arial" pitchFamily="34" charset="0"/>
                <a:cs typeface="Arial" pitchFamily="34" charset="0"/>
              </a:rPr>
              <a:t>: </a:t>
            </a:r>
            <a:r>
              <a:rPr lang="fr-FR" altLang="fr-FR" sz="1400" b="1" dirty="0" err="1" smtClean="0">
                <a:latin typeface="Arial" pitchFamily="34" charset="0"/>
                <a:cs typeface="Arial" pitchFamily="34" charset="0"/>
              </a:rPr>
              <a:t>jj</a:t>
            </a:r>
            <a:r>
              <a:rPr lang="fr-FR" altLang="fr-FR" sz="1400" b="1" dirty="0" smtClean="0">
                <a:latin typeface="Arial" pitchFamily="34" charset="0"/>
                <a:cs typeface="Arial" pitchFamily="34" charset="0"/>
              </a:rPr>
              <a:t> mois 2017</a:t>
            </a:r>
            <a:endParaRPr lang="fr-FR" altLang="fr-FR" sz="1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Responsables de la mise en scène :   </a:t>
            </a:r>
            <a:endParaRPr lang="fr-FR" altLang="fr-FR" sz="1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ctogone 28"/>
          <p:cNvSpPr/>
          <p:nvPr/>
        </p:nvSpPr>
        <p:spPr>
          <a:xfrm>
            <a:off x="8370561" y="1333929"/>
            <a:ext cx="1134306" cy="584886"/>
          </a:xfrm>
          <a:prstGeom prst="octag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Jacques</a:t>
            </a:r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ctogone 29"/>
          <p:cNvSpPr/>
          <p:nvPr/>
        </p:nvSpPr>
        <p:spPr>
          <a:xfrm>
            <a:off x="3169428" y="6074193"/>
            <a:ext cx="1134306" cy="584886"/>
          </a:xfrm>
          <a:prstGeom prst="oct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Guy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055877" y="3126749"/>
            <a:ext cx="1134306" cy="45484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Christine</a:t>
            </a:r>
            <a:endParaRPr lang="fr-F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5931446" y="2312086"/>
            <a:ext cx="1134306" cy="584886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Isabelle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1052091" y="3976181"/>
            <a:ext cx="1134306" cy="45484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Kitty</a:t>
            </a:r>
            <a:endParaRPr lang="fr-F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1055877" y="4892553"/>
            <a:ext cx="1134306" cy="45484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Valérie M</a:t>
            </a:r>
            <a:endParaRPr lang="fr-F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1052091" y="5769882"/>
            <a:ext cx="1134306" cy="45484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Isabelle R</a:t>
            </a:r>
            <a:endParaRPr lang="fr-F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5928503" y="3175509"/>
            <a:ext cx="1262711" cy="584886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Laurence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5944361" y="4058370"/>
            <a:ext cx="1134306" cy="584886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Valérie P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5944361" y="5769882"/>
            <a:ext cx="1134306" cy="584886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Anne-Marie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5928504" y="4892553"/>
            <a:ext cx="1134306" cy="584886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Hélène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ctogone 38"/>
          <p:cNvSpPr/>
          <p:nvPr/>
        </p:nvSpPr>
        <p:spPr>
          <a:xfrm>
            <a:off x="3169428" y="3289150"/>
            <a:ext cx="1134306" cy="584886"/>
          </a:xfrm>
          <a:prstGeom prst="oct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Pascal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ctogone 39"/>
          <p:cNvSpPr/>
          <p:nvPr/>
        </p:nvSpPr>
        <p:spPr>
          <a:xfrm>
            <a:off x="3169428" y="4305856"/>
            <a:ext cx="1134306" cy="584886"/>
          </a:xfrm>
          <a:prstGeom prst="oct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ctogone 40"/>
          <p:cNvSpPr/>
          <p:nvPr/>
        </p:nvSpPr>
        <p:spPr>
          <a:xfrm>
            <a:off x="3169428" y="5166952"/>
            <a:ext cx="1134306" cy="584886"/>
          </a:xfrm>
          <a:prstGeom prst="oct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J.Jacques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ctogone 42"/>
          <p:cNvSpPr/>
          <p:nvPr/>
        </p:nvSpPr>
        <p:spPr>
          <a:xfrm>
            <a:off x="8370561" y="4404187"/>
            <a:ext cx="1134306" cy="584886"/>
          </a:xfrm>
          <a:prstGeom prst="octag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Hervé</a:t>
            </a:r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ctogone 43"/>
          <p:cNvSpPr/>
          <p:nvPr/>
        </p:nvSpPr>
        <p:spPr>
          <a:xfrm>
            <a:off x="8370561" y="3354171"/>
            <a:ext cx="1134306" cy="584886"/>
          </a:xfrm>
          <a:prstGeom prst="octag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Patrick</a:t>
            </a:r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ctogone 44"/>
          <p:cNvSpPr/>
          <p:nvPr/>
        </p:nvSpPr>
        <p:spPr>
          <a:xfrm>
            <a:off x="8370561" y="2364362"/>
            <a:ext cx="1134306" cy="584886"/>
          </a:xfrm>
          <a:prstGeom prst="octag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Gwen</a:t>
            </a:r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ctogone 45"/>
          <p:cNvSpPr/>
          <p:nvPr/>
        </p:nvSpPr>
        <p:spPr>
          <a:xfrm>
            <a:off x="3169428" y="2312086"/>
            <a:ext cx="1134306" cy="584886"/>
          </a:xfrm>
          <a:prstGeom prst="oct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Christian</a:t>
            </a:r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à coins arrondis 46"/>
          <p:cNvSpPr/>
          <p:nvPr/>
        </p:nvSpPr>
        <p:spPr>
          <a:xfrm>
            <a:off x="1094294" y="2429383"/>
            <a:ext cx="1134306" cy="45484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Lucie</a:t>
            </a:r>
            <a:endParaRPr lang="fr-FR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ctogone 24"/>
          <p:cNvSpPr/>
          <p:nvPr/>
        </p:nvSpPr>
        <p:spPr>
          <a:xfrm>
            <a:off x="8370561" y="412326"/>
            <a:ext cx="1134306" cy="584886"/>
          </a:xfrm>
          <a:prstGeom prst="octagon">
            <a:avLst/>
          </a:prstGeo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Claude</a:t>
            </a:r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82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32</Words>
  <Application>Microsoft Office PowerPoint</Application>
  <PresentationFormat>Personnalisé</PresentationFormat>
  <Paragraphs>28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Herve</dc:creator>
  <cp:lastModifiedBy>Gwenael</cp:lastModifiedBy>
  <cp:revision>12</cp:revision>
  <dcterms:created xsi:type="dcterms:W3CDTF">2016-09-30T19:03:42Z</dcterms:created>
  <dcterms:modified xsi:type="dcterms:W3CDTF">2017-01-11T07:43:33Z</dcterms:modified>
</cp:coreProperties>
</file>