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4B43D-FA75-4711-BEFC-772202218CED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56AED-65E1-483C-A14A-0F256B0F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12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1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0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56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7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1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1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17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56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99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A032-1D5E-4D39-B794-C874491CBED1}" type="datetimeFigureOut">
              <a:rPr lang="fr-FR" smtClean="0"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64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10168092" y="5997304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Position assise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77799" y="858363"/>
            <a:ext cx="18560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départ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0273761" y="4723331"/>
            <a:ext cx="1326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Danseur</a:t>
            </a:r>
          </a:p>
          <a:p>
            <a:pPr algn="ctr"/>
            <a:r>
              <a:rPr lang="fr-FR" dirty="0" smtClean="0"/>
              <a:t>en</a:t>
            </a:r>
          </a:p>
          <a:p>
            <a:pPr algn="ctr"/>
            <a:r>
              <a:rPr lang="fr-FR" dirty="0" smtClean="0"/>
              <a:t>mouvement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8160" y="0"/>
            <a:ext cx="10428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……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err="1" smtClean="0">
                <a:latin typeface="Arial" pitchFamily="34" charset="0"/>
                <a:cs typeface="Arial" pitchFamily="34" charset="0"/>
              </a:rPr>
              <a:t>jj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 mois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ctogone 28"/>
          <p:cNvSpPr/>
          <p:nvPr/>
        </p:nvSpPr>
        <p:spPr>
          <a:xfrm>
            <a:off x="8370561" y="1333929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ctogone 29"/>
          <p:cNvSpPr/>
          <p:nvPr/>
        </p:nvSpPr>
        <p:spPr>
          <a:xfrm>
            <a:off x="3169428" y="6074193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055877" y="3126749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5931446" y="2312086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052091" y="3976181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055877" y="4892553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M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1052091" y="5769882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R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5928503" y="3175509"/>
            <a:ext cx="1262711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Laurence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944361" y="4058370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Valérie 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944361" y="5769882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Anne-Marie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5928504" y="4892553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Hélène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ctogone 38"/>
          <p:cNvSpPr/>
          <p:nvPr/>
        </p:nvSpPr>
        <p:spPr>
          <a:xfrm>
            <a:off x="3169428" y="3289150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ctogone 39"/>
          <p:cNvSpPr/>
          <p:nvPr/>
        </p:nvSpPr>
        <p:spPr>
          <a:xfrm>
            <a:off x="3169428" y="4305856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ctogone 40"/>
          <p:cNvSpPr/>
          <p:nvPr/>
        </p:nvSpPr>
        <p:spPr>
          <a:xfrm>
            <a:off x="3169428" y="5166952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J.Jacques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ctogone 42"/>
          <p:cNvSpPr/>
          <p:nvPr/>
        </p:nvSpPr>
        <p:spPr>
          <a:xfrm>
            <a:off x="8370561" y="4404187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ctogone 43"/>
          <p:cNvSpPr/>
          <p:nvPr/>
        </p:nvSpPr>
        <p:spPr>
          <a:xfrm>
            <a:off x="8370561" y="3354171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ctogone 44"/>
          <p:cNvSpPr/>
          <p:nvPr/>
        </p:nvSpPr>
        <p:spPr>
          <a:xfrm>
            <a:off x="8370561" y="2364362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ctogone 45"/>
          <p:cNvSpPr/>
          <p:nvPr/>
        </p:nvSpPr>
        <p:spPr>
          <a:xfrm>
            <a:off x="3169428" y="2312086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1094294" y="2429383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8370561" y="412326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</Words>
  <Application>Microsoft Office PowerPoint</Application>
  <PresentationFormat>Personnalisé</PresentationFormat>
  <Paragraphs>28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</dc:creator>
  <cp:lastModifiedBy>Gwenael</cp:lastModifiedBy>
  <cp:revision>12</cp:revision>
  <dcterms:created xsi:type="dcterms:W3CDTF">2016-09-30T19:03:42Z</dcterms:created>
  <dcterms:modified xsi:type="dcterms:W3CDTF">2017-01-11T07:43:33Z</dcterms:modified>
</cp:coreProperties>
</file>