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63" d="100"/>
          <a:sy n="63" d="100"/>
        </p:scale>
        <p:origin x="-2334" y="-1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4B43D-FA75-4711-BEFC-772202218CED}" type="datetimeFigureOut">
              <a:rPr lang="fr-FR" smtClean="0"/>
              <a:t>04/12/2017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56AED-65E1-483C-A14A-0F256B0FF4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12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56AED-65E1-483C-A14A-0F256B0FF42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686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56AED-65E1-483C-A14A-0F256B0FF42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686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56AED-65E1-483C-A14A-0F256B0FF42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686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56AED-65E1-483C-A14A-0F256B0FF42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686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56AED-65E1-483C-A14A-0F256B0FF42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686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56AED-65E1-483C-A14A-0F256B0FF42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68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11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07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56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37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18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04/12/2017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03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04/12/2017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9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04/12/2017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19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04/12/2017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17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04/12/2017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56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A032-1D5E-4D39-B794-C874491CBED1}" type="datetimeFigureOut">
              <a:rPr lang="fr-FR" smtClean="0"/>
              <a:t>04/12/2017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99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0A032-1D5E-4D39-B794-C874491CBED1}" type="datetimeFigureOut">
              <a:rPr lang="fr-FR" smtClean="0"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2C691-39FC-4EAC-B95E-28D40DBB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64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/>
          <p:cNvSpPr txBox="1"/>
          <p:nvPr/>
        </p:nvSpPr>
        <p:spPr>
          <a:xfrm>
            <a:off x="130109" y="603611"/>
            <a:ext cx="18560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Placement départ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8050772" y="5478470"/>
            <a:ext cx="3361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Touristes repartis sur scène</a:t>
            </a:r>
          </a:p>
          <a:p>
            <a:pPr algn="ctr"/>
            <a:r>
              <a:rPr lang="fr-FR" dirty="0" smtClean="0"/>
              <a:t>Guide cherche à capter l’attention des danseurs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2495" y="80391"/>
            <a:ext cx="50742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Chant : </a:t>
            </a:r>
            <a:r>
              <a:rPr lang="fr-FR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Suis moi &gt; </a:t>
            </a:r>
            <a:r>
              <a:rPr lang="fr-FR" altLang="fr-FR" sz="1400" u="sng" dirty="0">
                <a:latin typeface="Arial" pitchFamily="34" charset="0"/>
                <a:cs typeface="Arial" pitchFamily="34" charset="0"/>
              </a:rPr>
              <a:t>situation à la date du </a:t>
            </a:r>
            <a:r>
              <a:rPr lang="fr-FR" altLang="fr-FR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fr-FR" altLang="fr-FR" sz="1400" b="1" dirty="0" smtClean="0">
                <a:latin typeface="Arial" pitchFamily="34" charset="0"/>
                <a:cs typeface="Arial" pitchFamily="34" charset="0"/>
              </a:rPr>
              <a:t>04 </a:t>
            </a:r>
            <a:r>
              <a:rPr lang="fr-FR" altLang="fr-FR" sz="1400" b="1" dirty="0" smtClean="0">
                <a:latin typeface="Arial" pitchFamily="34" charset="0"/>
                <a:cs typeface="Arial" pitchFamily="34" charset="0"/>
              </a:rPr>
              <a:t>décembre 2017</a:t>
            </a:r>
            <a:endParaRPr lang="fr-FR" altLang="fr-FR" sz="1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Responsables de la mise en scène :   </a:t>
            </a:r>
            <a:r>
              <a:rPr lang="fr-FR" altLang="fr-FR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Gwen &amp; Isabelle R.</a:t>
            </a:r>
            <a:endParaRPr lang="fr-FR" alt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ctogone 28"/>
          <p:cNvSpPr/>
          <p:nvPr/>
        </p:nvSpPr>
        <p:spPr>
          <a:xfrm>
            <a:off x="8853910" y="2809376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Jacques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ctogone 29"/>
          <p:cNvSpPr/>
          <p:nvPr/>
        </p:nvSpPr>
        <p:spPr>
          <a:xfrm>
            <a:off x="6087637" y="3394262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Guy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5280" y="2815816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Christine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3841607" y="2769285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Isabelle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005842" y="2834306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Kitty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2028127" y="3539409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Valérie M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601472" y="3444371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Isabelle R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5086700" y="2740833"/>
            <a:ext cx="1262711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Laurence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6463954" y="2740833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Valérie P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7598260" y="2757077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Anne-Marie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ctogone 38"/>
          <p:cNvSpPr/>
          <p:nvPr/>
        </p:nvSpPr>
        <p:spPr>
          <a:xfrm>
            <a:off x="7483619" y="3379350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Pascal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ctogone 40"/>
          <p:cNvSpPr/>
          <p:nvPr/>
        </p:nvSpPr>
        <p:spPr>
          <a:xfrm>
            <a:off x="4795964" y="3341963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J.Jacques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ctogone 42"/>
          <p:cNvSpPr/>
          <p:nvPr/>
        </p:nvSpPr>
        <p:spPr>
          <a:xfrm>
            <a:off x="4941047" y="5872034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Hervé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ctogone 43"/>
          <p:cNvSpPr/>
          <p:nvPr/>
        </p:nvSpPr>
        <p:spPr>
          <a:xfrm>
            <a:off x="9966220" y="3474388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Patrick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ctogone 44"/>
          <p:cNvSpPr/>
          <p:nvPr/>
        </p:nvSpPr>
        <p:spPr>
          <a:xfrm>
            <a:off x="8617925" y="3475763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Gwen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3485746" y="3394262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Lucie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ctogone 24"/>
          <p:cNvSpPr/>
          <p:nvPr/>
        </p:nvSpPr>
        <p:spPr>
          <a:xfrm>
            <a:off x="2707301" y="2021769"/>
            <a:ext cx="1134306" cy="584886"/>
          </a:xfrm>
          <a:prstGeom prst="octagon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Claude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337111" y="673697"/>
            <a:ext cx="7505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Public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0132028" y="957244"/>
            <a:ext cx="7425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Jardin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058152" y="1034498"/>
            <a:ext cx="6319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Cour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463954" y="6164477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musicien</a:t>
            </a:r>
            <a:endParaRPr lang="fr-FR" dirty="0"/>
          </a:p>
        </p:txBody>
      </p:sp>
      <p:cxnSp>
        <p:nvCxnSpPr>
          <p:cNvPr id="6" name="Connecteur en angle 5"/>
          <p:cNvCxnSpPr>
            <a:stCxn id="43" idx="0"/>
            <a:endCxn id="3" idx="0"/>
          </p:cNvCxnSpPr>
          <p:nvPr/>
        </p:nvCxnSpPr>
        <p:spPr>
          <a:xfrm>
            <a:off x="6075353" y="6043341"/>
            <a:ext cx="899318" cy="12113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82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/>
          <p:cNvSpPr txBox="1"/>
          <p:nvPr/>
        </p:nvSpPr>
        <p:spPr>
          <a:xfrm>
            <a:off x="238483" y="693860"/>
            <a:ext cx="13463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Placement 1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9569343" y="4723330"/>
            <a:ext cx="187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Tous les touristes suivent le guide qui tient un objet</a:t>
            </a:r>
          </a:p>
        </p:txBody>
      </p:sp>
      <p:sp>
        <p:nvSpPr>
          <p:cNvPr id="2" name="Rectangle 1"/>
          <p:cNvSpPr/>
          <p:nvPr/>
        </p:nvSpPr>
        <p:spPr>
          <a:xfrm>
            <a:off x="-17881" y="3137"/>
            <a:ext cx="5036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Chant : </a:t>
            </a:r>
            <a:r>
              <a:rPr lang="fr-FR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Suis moi &gt; </a:t>
            </a:r>
            <a:r>
              <a:rPr lang="fr-FR" altLang="fr-FR" sz="1400" u="sng" dirty="0">
                <a:latin typeface="Arial" pitchFamily="34" charset="0"/>
                <a:cs typeface="Arial" pitchFamily="34" charset="0"/>
              </a:rPr>
              <a:t>situation à la date du </a:t>
            </a:r>
            <a:r>
              <a:rPr lang="fr-FR" altLang="fr-FR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fr-FR" altLang="fr-FR" sz="1400" b="1" dirty="0" smtClean="0">
                <a:latin typeface="Arial" pitchFamily="34" charset="0"/>
                <a:cs typeface="Arial" pitchFamily="34" charset="0"/>
              </a:rPr>
              <a:t>04 décembre 2017</a:t>
            </a:r>
            <a:endParaRPr lang="fr-FR" altLang="fr-FR" sz="1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Responsables de la mise en scène :   </a:t>
            </a:r>
            <a:r>
              <a:rPr lang="fr-FR" altLang="fr-FR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Gwen &amp; Isabelle R.</a:t>
            </a:r>
            <a:endParaRPr lang="fr-FR" alt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ctogone 28"/>
          <p:cNvSpPr/>
          <p:nvPr/>
        </p:nvSpPr>
        <p:spPr>
          <a:xfrm>
            <a:off x="4517179" y="3697399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Jacques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ctogone 29"/>
          <p:cNvSpPr/>
          <p:nvPr/>
        </p:nvSpPr>
        <p:spPr>
          <a:xfrm>
            <a:off x="2149969" y="3513589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Guy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297356" y="2303903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Christine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5027544" y="2841586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Isabelle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193029" y="2360972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Kitty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2327335" y="2880837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Valérie M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972462" y="3578610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Isabelle R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7302518" y="2460901"/>
            <a:ext cx="1262711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Laurence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5601059" y="3599365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Valérie P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7302518" y="3237025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Anne-Marie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ctogone 38"/>
          <p:cNvSpPr/>
          <p:nvPr/>
        </p:nvSpPr>
        <p:spPr>
          <a:xfrm>
            <a:off x="3412646" y="3392284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Pascal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ctogone 40"/>
          <p:cNvSpPr/>
          <p:nvPr/>
        </p:nvSpPr>
        <p:spPr>
          <a:xfrm>
            <a:off x="2894488" y="2220689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J.Jacques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ctogone 43"/>
          <p:cNvSpPr/>
          <p:nvPr/>
        </p:nvSpPr>
        <p:spPr>
          <a:xfrm>
            <a:off x="148085" y="2868941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Patrick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ctogone 44"/>
          <p:cNvSpPr/>
          <p:nvPr/>
        </p:nvSpPr>
        <p:spPr>
          <a:xfrm>
            <a:off x="6161850" y="2873306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Gwen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3757557" y="2885091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Lucie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ctogone 24"/>
          <p:cNvSpPr/>
          <p:nvPr/>
        </p:nvSpPr>
        <p:spPr>
          <a:xfrm>
            <a:off x="8650726" y="2523373"/>
            <a:ext cx="1134306" cy="584886"/>
          </a:xfrm>
          <a:prstGeom prst="octagon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Claude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337111" y="673697"/>
            <a:ext cx="7505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Public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0132028" y="957244"/>
            <a:ext cx="7425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Jardin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058152" y="1034498"/>
            <a:ext cx="6319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Cour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5337111" y="1935480"/>
            <a:ext cx="30997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ctogone 37"/>
          <p:cNvSpPr/>
          <p:nvPr/>
        </p:nvSpPr>
        <p:spPr>
          <a:xfrm>
            <a:off x="4941047" y="5872034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Hervé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6463954" y="6164477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musicien</a:t>
            </a:r>
            <a:endParaRPr lang="fr-FR" dirty="0"/>
          </a:p>
        </p:txBody>
      </p:sp>
      <p:cxnSp>
        <p:nvCxnSpPr>
          <p:cNvPr id="42" name="Connecteur en angle 41"/>
          <p:cNvCxnSpPr>
            <a:stCxn id="38" idx="0"/>
            <a:endCxn id="40" idx="0"/>
          </p:cNvCxnSpPr>
          <p:nvPr/>
        </p:nvCxnSpPr>
        <p:spPr>
          <a:xfrm>
            <a:off x="6075353" y="6043341"/>
            <a:ext cx="899318" cy="12113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91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/>
          <p:cNvSpPr txBox="1"/>
          <p:nvPr/>
        </p:nvSpPr>
        <p:spPr>
          <a:xfrm>
            <a:off x="77799" y="665166"/>
            <a:ext cx="13463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Placement 2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8991600" y="4723330"/>
            <a:ext cx="2619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Un groupe se fige autour d’un micro sur le côté.</a:t>
            </a:r>
          </a:p>
          <a:p>
            <a:pPr algn="ctr"/>
            <a:r>
              <a:rPr lang="fr-FR" dirty="0" smtClean="0"/>
              <a:t>Un petit groupe reste derrière le guide.</a:t>
            </a:r>
          </a:p>
        </p:txBody>
      </p:sp>
      <p:sp>
        <p:nvSpPr>
          <p:cNvPr id="2" name="Rectangle 1"/>
          <p:cNvSpPr/>
          <p:nvPr/>
        </p:nvSpPr>
        <p:spPr>
          <a:xfrm>
            <a:off x="78598" y="141946"/>
            <a:ext cx="10428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Chant : </a:t>
            </a:r>
            <a:r>
              <a:rPr lang="fr-FR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Suis moi &gt; </a:t>
            </a:r>
            <a:r>
              <a:rPr lang="fr-FR" altLang="fr-FR" sz="1400" u="sng" dirty="0">
                <a:latin typeface="Arial" pitchFamily="34" charset="0"/>
                <a:cs typeface="Arial" pitchFamily="34" charset="0"/>
              </a:rPr>
              <a:t>situation à la date du </a:t>
            </a:r>
            <a:r>
              <a:rPr lang="fr-FR" altLang="fr-FR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fr-FR" altLang="fr-FR" sz="1400" b="1" dirty="0" smtClean="0">
                <a:latin typeface="Arial" pitchFamily="34" charset="0"/>
                <a:cs typeface="Arial" pitchFamily="34" charset="0"/>
              </a:rPr>
              <a:t>04 décembre 2017</a:t>
            </a:r>
            <a:endParaRPr lang="fr-FR" altLang="fr-FR" sz="1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Responsables de la mise en scène :   </a:t>
            </a:r>
            <a:r>
              <a:rPr lang="fr-FR" altLang="fr-FR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Gwen &amp; Isabelle R.</a:t>
            </a:r>
            <a:endParaRPr lang="fr-FR" alt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ctogone 28"/>
          <p:cNvSpPr/>
          <p:nvPr/>
        </p:nvSpPr>
        <p:spPr>
          <a:xfrm>
            <a:off x="8655789" y="2676194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Jacques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ctogone 29"/>
          <p:cNvSpPr/>
          <p:nvPr/>
        </p:nvSpPr>
        <p:spPr>
          <a:xfrm>
            <a:off x="1963914" y="3192675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Guy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564875" y="2210644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Christine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3191093" y="3261080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Isabelle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8655789" y="3311808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Kitty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2056787" y="2671578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Valérie M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3246168" y="2778601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Isabelle R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10507291" y="2145623"/>
            <a:ext cx="1262711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Laurence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4350008" y="3062633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Valérie P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10473682" y="2611173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Anne-Marie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ctogone 38"/>
          <p:cNvSpPr/>
          <p:nvPr/>
        </p:nvSpPr>
        <p:spPr>
          <a:xfrm>
            <a:off x="10476853" y="3111721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Pascal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ctogone 40"/>
          <p:cNvSpPr/>
          <p:nvPr/>
        </p:nvSpPr>
        <p:spPr>
          <a:xfrm>
            <a:off x="9564875" y="2656338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J.Jacques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ctogone 43"/>
          <p:cNvSpPr/>
          <p:nvPr/>
        </p:nvSpPr>
        <p:spPr>
          <a:xfrm>
            <a:off x="6041716" y="2900232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Patrick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ctogone 44"/>
          <p:cNvSpPr/>
          <p:nvPr/>
        </p:nvSpPr>
        <p:spPr>
          <a:xfrm>
            <a:off x="9790095" y="3539230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Gwen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9564875" y="3192675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Lucie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ctogone 24"/>
          <p:cNvSpPr/>
          <p:nvPr/>
        </p:nvSpPr>
        <p:spPr>
          <a:xfrm>
            <a:off x="750964" y="2840730"/>
            <a:ext cx="1134306" cy="584886"/>
          </a:xfrm>
          <a:prstGeom prst="octagon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Claude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337111" y="673697"/>
            <a:ext cx="7505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Public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0132028" y="957244"/>
            <a:ext cx="7425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Jardin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058152" y="1034498"/>
            <a:ext cx="6319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Cour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 flipH="1">
            <a:off x="1963914" y="1889760"/>
            <a:ext cx="52121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7176022" y="4418907"/>
            <a:ext cx="991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L’étourdi</a:t>
            </a:r>
            <a:endParaRPr lang="fr-FR" dirty="0"/>
          </a:p>
        </p:txBody>
      </p:sp>
      <p:cxnSp>
        <p:nvCxnSpPr>
          <p:cNvPr id="40" name="Connecteur droit avec flèche 39"/>
          <p:cNvCxnSpPr/>
          <p:nvPr/>
        </p:nvCxnSpPr>
        <p:spPr>
          <a:xfrm flipH="1" flipV="1">
            <a:off x="6726782" y="3539230"/>
            <a:ext cx="495777" cy="1014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ctogone 41"/>
          <p:cNvSpPr/>
          <p:nvPr/>
        </p:nvSpPr>
        <p:spPr>
          <a:xfrm>
            <a:off x="4941047" y="5872034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Hervé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6463954" y="6164477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musicien</a:t>
            </a:r>
            <a:endParaRPr lang="fr-FR" dirty="0"/>
          </a:p>
        </p:txBody>
      </p:sp>
      <p:cxnSp>
        <p:nvCxnSpPr>
          <p:cNvPr id="48" name="Connecteur en angle 47"/>
          <p:cNvCxnSpPr>
            <a:stCxn id="42" idx="0"/>
            <a:endCxn id="46" idx="0"/>
          </p:cNvCxnSpPr>
          <p:nvPr/>
        </p:nvCxnSpPr>
        <p:spPr>
          <a:xfrm>
            <a:off x="6075353" y="6043341"/>
            <a:ext cx="899318" cy="12113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98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/>
          <p:cNvSpPr txBox="1"/>
          <p:nvPr/>
        </p:nvSpPr>
        <p:spPr>
          <a:xfrm>
            <a:off x="146710" y="560569"/>
            <a:ext cx="13463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Placement 3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8655789" y="4723330"/>
            <a:ext cx="2789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Allers et retours du guide avec petit groupe qui le suit</a:t>
            </a:r>
          </a:p>
        </p:txBody>
      </p:sp>
      <p:sp>
        <p:nvSpPr>
          <p:cNvPr id="2" name="Rectangle 1"/>
          <p:cNvSpPr/>
          <p:nvPr/>
        </p:nvSpPr>
        <p:spPr>
          <a:xfrm>
            <a:off x="48160" y="0"/>
            <a:ext cx="10428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Chant : </a:t>
            </a:r>
            <a:r>
              <a:rPr lang="fr-FR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Suis moi &gt; </a:t>
            </a:r>
            <a:r>
              <a:rPr lang="fr-FR" altLang="fr-FR" sz="1400" u="sng" dirty="0">
                <a:latin typeface="Arial" pitchFamily="34" charset="0"/>
                <a:cs typeface="Arial" pitchFamily="34" charset="0"/>
              </a:rPr>
              <a:t>situation à la date du </a:t>
            </a:r>
            <a:r>
              <a:rPr lang="fr-FR" altLang="fr-FR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fr-FR" altLang="fr-FR" sz="1400" b="1" dirty="0" smtClean="0">
                <a:latin typeface="Arial" pitchFamily="34" charset="0"/>
                <a:cs typeface="Arial" pitchFamily="34" charset="0"/>
              </a:rPr>
              <a:t>04 décembre 2017</a:t>
            </a:r>
            <a:endParaRPr lang="fr-FR" altLang="fr-FR" sz="1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Responsables de la mise en scène :   </a:t>
            </a:r>
            <a:r>
              <a:rPr lang="fr-FR" altLang="fr-FR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Gwen &amp; Isabelle R.</a:t>
            </a:r>
            <a:endParaRPr lang="fr-FR" alt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ctogone 28"/>
          <p:cNvSpPr/>
          <p:nvPr/>
        </p:nvSpPr>
        <p:spPr>
          <a:xfrm>
            <a:off x="8655789" y="2676194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Jacques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ctogone 29"/>
          <p:cNvSpPr/>
          <p:nvPr/>
        </p:nvSpPr>
        <p:spPr>
          <a:xfrm>
            <a:off x="5262506" y="3002728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Guy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564875" y="2210644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Christine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4128200" y="3043052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Isabelle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8655789" y="3311808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Kitty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5337111" y="2362947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Valérie M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2875247" y="3067749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Isabelle R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10507291" y="2145623"/>
            <a:ext cx="1262711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Laurence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3992473" y="2354018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Valérie P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10473682" y="2611173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Anne-Marie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ctogone 38"/>
          <p:cNvSpPr/>
          <p:nvPr/>
        </p:nvSpPr>
        <p:spPr>
          <a:xfrm>
            <a:off x="10476853" y="3111721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Pascal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ctogone 40"/>
          <p:cNvSpPr/>
          <p:nvPr/>
        </p:nvSpPr>
        <p:spPr>
          <a:xfrm>
            <a:off x="9564875" y="2656338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J.Jacques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ctogone 43"/>
          <p:cNvSpPr/>
          <p:nvPr/>
        </p:nvSpPr>
        <p:spPr>
          <a:xfrm>
            <a:off x="555750" y="2726922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Patrick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ctogone 44"/>
          <p:cNvSpPr/>
          <p:nvPr/>
        </p:nvSpPr>
        <p:spPr>
          <a:xfrm>
            <a:off x="9790095" y="3539230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Gwen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9564875" y="3192675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Lucie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ctogone 24"/>
          <p:cNvSpPr/>
          <p:nvPr/>
        </p:nvSpPr>
        <p:spPr>
          <a:xfrm>
            <a:off x="6613445" y="2556040"/>
            <a:ext cx="1134306" cy="584886"/>
          </a:xfrm>
          <a:prstGeom prst="octagon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Claude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337111" y="673697"/>
            <a:ext cx="7505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Public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0132028" y="957244"/>
            <a:ext cx="7425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Jardin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058152" y="1034498"/>
            <a:ext cx="6319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Cour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2875247" y="1965960"/>
            <a:ext cx="386011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249680" y="4434840"/>
            <a:ext cx="991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L’étourdi</a:t>
            </a:r>
            <a:endParaRPr lang="fr-FR" dirty="0"/>
          </a:p>
        </p:txBody>
      </p:sp>
      <p:cxnSp>
        <p:nvCxnSpPr>
          <p:cNvPr id="9" name="Connecteur droit avec flèche 8"/>
          <p:cNvCxnSpPr>
            <a:stCxn id="7" idx="0"/>
          </p:cNvCxnSpPr>
          <p:nvPr/>
        </p:nvCxnSpPr>
        <p:spPr>
          <a:xfrm flipH="1" flipV="1">
            <a:off x="1249680" y="3420097"/>
            <a:ext cx="495777" cy="1014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ctogone 37"/>
          <p:cNvSpPr/>
          <p:nvPr/>
        </p:nvSpPr>
        <p:spPr>
          <a:xfrm>
            <a:off x="4941047" y="5872034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Hervé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6463954" y="6164477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musicien</a:t>
            </a:r>
            <a:endParaRPr lang="fr-FR" dirty="0"/>
          </a:p>
        </p:txBody>
      </p:sp>
      <p:cxnSp>
        <p:nvCxnSpPr>
          <p:cNvPr id="42" name="Connecteur en angle 41"/>
          <p:cNvCxnSpPr>
            <a:stCxn id="38" idx="0"/>
            <a:endCxn id="40" idx="0"/>
          </p:cNvCxnSpPr>
          <p:nvPr/>
        </p:nvCxnSpPr>
        <p:spPr>
          <a:xfrm>
            <a:off x="6075353" y="6043341"/>
            <a:ext cx="899318" cy="12113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47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/>
          <p:cNvSpPr txBox="1"/>
          <p:nvPr/>
        </p:nvSpPr>
        <p:spPr>
          <a:xfrm>
            <a:off x="77799" y="587912"/>
            <a:ext cx="13463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Placement 4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9569343" y="4723330"/>
            <a:ext cx="18758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Le guide d’arrête</a:t>
            </a:r>
          </a:p>
          <a:p>
            <a:pPr algn="ctr"/>
            <a:r>
              <a:rPr lang="fr-FR" dirty="0" smtClean="0"/>
              <a:t>Le petit groupe est derrière et un peu de chaque côté de lui </a:t>
            </a:r>
          </a:p>
        </p:txBody>
      </p:sp>
      <p:sp>
        <p:nvSpPr>
          <p:cNvPr id="2" name="Rectangle 1"/>
          <p:cNvSpPr/>
          <p:nvPr/>
        </p:nvSpPr>
        <p:spPr>
          <a:xfrm>
            <a:off x="48160" y="0"/>
            <a:ext cx="10428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Chant : </a:t>
            </a:r>
            <a:r>
              <a:rPr lang="fr-FR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Suis moi &gt; </a:t>
            </a:r>
            <a:r>
              <a:rPr lang="fr-FR" altLang="fr-FR" sz="1400" u="sng" dirty="0">
                <a:latin typeface="Arial" pitchFamily="34" charset="0"/>
                <a:cs typeface="Arial" pitchFamily="34" charset="0"/>
              </a:rPr>
              <a:t>situation à la date du </a:t>
            </a:r>
            <a:r>
              <a:rPr lang="fr-FR" altLang="fr-FR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fr-FR" altLang="fr-FR" sz="1400" b="1" dirty="0" smtClean="0">
                <a:latin typeface="Arial" pitchFamily="34" charset="0"/>
                <a:cs typeface="Arial" pitchFamily="34" charset="0"/>
              </a:rPr>
              <a:t>04 décembre 2017</a:t>
            </a:r>
            <a:endParaRPr lang="fr-FR" altLang="fr-FR" sz="1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Responsables de la mise en scène :   </a:t>
            </a:r>
            <a:r>
              <a:rPr lang="fr-FR" altLang="fr-FR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Gwen &amp; Isabelle R.</a:t>
            </a:r>
            <a:endParaRPr lang="fr-FR" alt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ctogone 28"/>
          <p:cNvSpPr/>
          <p:nvPr/>
        </p:nvSpPr>
        <p:spPr>
          <a:xfrm>
            <a:off x="8655789" y="2676194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Jacques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ctogone 29"/>
          <p:cNvSpPr/>
          <p:nvPr/>
        </p:nvSpPr>
        <p:spPr>
          <a:xfrm>
            <a:off x="2824362" y="2526835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Guy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564875" y="2210644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Christine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1424130" y="3102818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Isabelle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8655789" y="3311808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Kitty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2131653" y="2210644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Valérie M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555750" y="2665488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Isabelle R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10507291" y="2145623"/>
            <a:ext cx="1262711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Laurence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1122903" y="2166040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Valérie P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10473682" y="2611173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Anne-Marie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ctogone 38"/>
          <p:cNvSpPr/>
          <p:nvPr/>
        </p:nvSpPr>
        <p:spPr>
          <a:xfrm>
            <a:off x="10476853" y="3111721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Pascal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ctogone 40"/>
          <p:cNvSpPr/>
          <p:nvPr/>
        </p:nvSpPr>
        <p:spPr>
          <a:xfrm>
            <a:off x="9564875" y="2656338"/>
            <a:ext cx="1134306" cy="584886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J.Jacques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ctogone 43"/>
          <p:cNvSpPr/>
          <p:nvPr/>
        </p:nvSpPr>
        <p:spPr>
          <a:xfrm>
            <a:off x="1690056" y="2655677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Patrick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ctogone 44"/>
          <p:cNvSpPr/>
          <p:nvPr/>
        </p:nvSpPr>
        <p:spPr>
          <a:xfrm>
            <a:off x="9790095" y="3539230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Gwen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9564875" y="3192675"/>
            <a:ext cx="1134306" cy="4548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Lucie</a:t>
            </a:r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ctogone 24"/>
          <p:cNvSpPr/>
          <p:nvPr/>
        </p:nvSpPr>
        <p:spPr>
          <a:xfrm>
            <a:off x="3790673" y="1625758"/>
            <a:ext cx="1134306" cy="584886"/>
          </a:xfrm>
          <a:prstGeom prst="octagon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Claude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337111" y="673697"/>
            <a:ext cx="7505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Public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0132028" y="957244"/>
            <a:ext cx="7425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Jardin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058152" y="1034498"/>
            <a:ext cx="6319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Cour</a:t>
            </a:r>
          </a:p>
        </p:txBody>
      </p:sp>
      <p:sp>
        <p:nvSpPr>
          <p:cNvPr id="26" name="Octogone 25"/>
          <p:cNvSpPr/>
          <p:nvPr/>
        </p:nvSpPr>
        <p:spPr>
          <a:xfrm>
            <a:off x="4941047" y="5872034"/>
            <a:ext cx="1134306" cy="584886"/>
          </a:xfrm>
          <a:prstGeom prst="oc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Hervé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463954" y="6164477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musicien</a:t>
            </a:r>
            <a:endParaRPr lang="fr-FR" dirty="0"/>
          </a:p>
        </p:txBody>
      </p:sp>
      <p:cxnSp>
        <p:nvCxnSpPr>
          <p:cNvPr id="40" name="Connecteur en angle 39"/>
          <p:cNvCxnSpPr>
            <a:stCxn id="26" idx="0"/>
            <a:endCxn id="38" idx="0"/>
          </p:cNvCxnSpPr>
          <p:nvPr/>
        </p:nvCxnSpPr>
        <p:spPr>
          <a:xfrm>
            <a:off x="6075353" y="6043341"/>
            <a:ext cx="899318" cy="12113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48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/>
          <p:cNvSpPr txBox="1"/>
          <p:nvPr/>
        </p:nvSpPr>
        <p:spPr>
          <a:xfrm>
            <a:off x="77799" y="587912"/>
            <a:ext cx="163807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Placement final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8351520" y="4723330"/>
            <a:ext cx="3093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Tout le monde est parti et le guide se rend compte tout d’un coup qu’il est seul</a:t>
            </a:r>
          </a:p>
        </p:txBody>
      </p:sp>
      <p:sp>
        <p:nvSpPr>
          <p:cNvPr id="2" name="Rectangle 1"/>
          <p:cNvSpPr/>
          <p:nvPr/>
        </p:nvSpPr>
        <p:spPr>
          <a:xfrm>
            <a:off x="48161" y="0"/>
            <a:ext cx="5057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Chant : </a:t>
            </a:r>
            <a:r>
              <a:rPr lang="fr-FR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Suis moi &gt; </a:t>
            </a:r>
            <a:r>
              <a:rPr lang="fr-FR" altLang="fr-FR" sz="1400" u="sng" dirty="0">
                <a:latin typeface="Arial" pitchFamily="34" charset="0"/>
                <a:cs typeface="Arial" pitchFamily="34" charset="0"/>
              </a:rPr>
              <a:t>situation à la date du </a:t>
            </a:r>
            <a:r>
              <a:rPr lang="fr-FR" altLang="fr-FR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fr-FR" altLang="fr-FR" sz="1400" b="1" dirty="0" smtClean="0">
                <a:latin typeface="Arial" pitchFamily="34" charset="0"/>
                <a:cs typeface="Arial" pitchFamily="34" charset="0"/>
              </a:rPr>
              <a:t>04 décembre 2017</a:t>
            </a:r>
            <a:endParaRPr lang="fr-FR" altLang="fr-FR" sz="1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Responsables de la mise en scène :   </a:t>
            </a:r>
            <a:r>
              <a:rPr lang="fr-FR" altLang="fr-FR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Gwen &amp; Isabelle R.</a:t>
            </a:r>
            <a:endParaRPr lang="fr-FR" alt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ctogone 24"/>
          <p:cNvSpPr/>
          <p:nvPr/>
        </p:nvSpPr>
        <p:spPr>
          <a:xfrm>
            <a:off x="3790673" y="1625758"/>
            <a:ext cx="1134306" cy="584886"/>
          </a:xfrm>
          <a:prstGeom prst="octagon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Claude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337111" y="673697"/>
            <a:ext cx="7505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Public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0132028" y="957244"/>
            <a:ext cx="7425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Jardin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058152" y="1034498"/>
            <a:ext cx="6319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Cour</a:t>
            </a:r>
          </a:p>
        </p:txBody>
      </p:sp>
      <p:sp>
        <p:nvSpPr>
          <p:cNvPr id="9" name="Ellipse 8"/>
          <p:cNvSpPr/>
          <p:nvPr/>
        </p:nvSpPr>
        <p:spPr>
          <a:xfrm>
            <a:off x="239798" y="3558337"/>
            <a:ext cx="1134306" cy="58488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Isabelle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74104" y="4723330"/>
            <a:ext cx="179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Reviens chercher Claude</a:t>
            </a:r>
            <a:endParaRPr lang="fr-FR" dirty="0"/>
          </a:p>
        </p:txBody>
      </p:sp>
      <p:cxnSp>
        <p:nvCxnSpPr>
          <p:cNvPr id="5" name="Connecteur en angle 4"/>
          <p:cNvCxnSpPr>
            <a:stCxn id="9" idx="4"/>
            <a:endCxn id="3" idx="0"/>
          </p:cNvCxnSpPr>
          <p:nvPr/>
        </p:nvCxnSpPr>
        <p:spPr>
          <a:xfrm rot="16200000" flipH="1">
            <a:off x="1249428" y="3700745"/>
            <a:ext cx="580107" cy="146506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43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238</Words>
  <Application>Microsoft Office PowerPoint</Application>
  <PresentationFormat>Personnalisé</PresentationFormat>
  <Paragraphs>146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Herve</dc:creator>
  <cp:lastModifiedBy>Gwenael</cp:lastModifiedBy>
  <cp:revision>19</cp:revision>
  <cp:lastPrinted>2017-12-04T08:57:37Z</cp:lastPrinted>
  <dcterms:created xsi:type="dcterms:W3CDTF">2016-09-30T19:03:42Z</dcterms:created>
  <dcterms:modified xsi:type="dcterms:W3CDTF">2017-12-04T08:58:15Z</dcterms:modified>
</cp:coreProperties>
</file>